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29A8C2-58E9-4DD4-BDB8-CF08D82017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SteamLite</a:t>
            </a:r>
            <a:r>
              <a:rPr lang="es-ES" dirty="0"/>
              <a:t>	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6B42E8-3B1B-4D6E-82D3-CF230E2FDC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Àngel </a:t>
            </a:r>
            <a:r>
              <a:rPr lang="es-ES" dirty="0" err="1"/>
              <a:t>Garcia</a:t>
            </a:r>
            <a:r>
              <a:rPr lang="es-ES" dirty="0"/>
              <a:t> &amp;&amp; Fabio Rizo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49778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7730EB-33F0-4E0A-92AE-C707473C7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Muchas </a:t>
            </a:r>
            <a:r>
              <a:rPr lang="es-ES" dirty="0" err="1"/>
              <a:t>Graciasssss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7DA88AF-969D-4E3A-92F6-7E1630DF2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678" y="2282685"/>
            <a:ext cx="3710609" cy="371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108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6884F2-B116-4393-AC5A-2D433B047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nos motivo?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C9F382A-5997-4AD6-A463-7938D9B2E849}"/>
              </a:ext>
            </a:extLst>
          </p:cNvPr>
          <p:cNvSpPr txBox="1"/>
          <p:nvPr/>
        </p:nvSpPr>
        <p:spPr>
          <a:xfrm>
            <a:off x="1325216" y="2319129"/>
            <a:ext cx="47707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Actualmente la industria de los videojuegos cada vez coge un mayor valor, y el impacto social que llegan a tener dentro de la sociedad nos parece fascinante. Existen gran cantidad de categorías de videojuegos por lo que vemos que cada persona se puede sentir a gusto dentro de estos, ya sea por la temática en que se presenta, el desarrollo de la historia o por el simple echo de hallarse en un escenario bastante competitivo </a:t>
            </a:r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DBEACBE-8A03-4187-A51C-DA7300445C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69" t="25495" r="23695" b="21145"/>
          <a:stretch/>
        </p:blipFill>
        <p:spPr>
          <a:xfrm>
            <a:off x="6294784" y="2319129"/>
            <a:ext cx="5029200" cy="341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00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038FDF-5177-423C-A02A-B8549EC7B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tratamos de resolver?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5E5911B-CD0F-4B02-B6FE-2FA1F11FB2F1}"/>
              </a:ext>
            </a:extLst>
          </p:cNvPr>
          <p:cNvSpPr txBox="1"/>
          <p:nvPr/>
        </p:nvSpPr>
        <p:spPr>
          <a:xfrm>
            <a:off x="1179443" y="2358886"/>
            <a:ext cx="49165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Hicimos ingeniería inversa, nos basamos en la plataforma de videojuegos </a:t>
            </a:r>
            <a:r>
              <a:rPr lang="es-ES" dirty="0" err="1"/>
              <a:t>Steam</a:t>
            </a:r>
            <a:r>
              <a:rPr lang="es-ES" dirty="0"/>
              <a:t>, y en esta, tratamos de implementar la información que podemos hallar en la plataforma, y pasarla al software de </a:t>
            </a:r>
            <a:r>
              <a:rPr lang="es-ES" dirty="0" err="1"/>
              <a:t>Postgres</a:t>
            </a:r>
            <a:r>
              <a:rPr lang="es-ES" dirty="0"/>
              <a:t> y a partir de ahí implementar nuestras propias consultas o la implementación de métodos que consideremos pertinentes para nuestro proyecto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C2EDEA9-EB0E-4655-93BB-3387FAB99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78" t="33182" r="31087" b="29360"/>
          <a:stretch/>
        </p:blipFill>
        <p:spPr>
          <a:xfrm>
            <a:off x="6387549" y="2517913"/>
            <a:ext cx="4625008" cy="256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842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6CD0AB-0094-4B92-BE98-8C5B176F5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Dificultades presentadas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2755065-C4BC-432E-956A-E43450E96BAB}"/>
              </a:ext>
            </a:extLst>
          </p:cNvPr>
          <p:cNvSpPr txBox="1"/>
          <p:nvPr/>
        </p:nvSpPr>
        <p:spPr>
          <a:xfrm>
            <a:off x="1272209" y="2199860"/>
            <a:ext cx="48237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Tuvimos problema a la hora de obtener los datos directos de la pagina de </a:t>
            </a:r>
            <a:r>
              <a:rPr lang="es-ES" dirty="0" err="1"/>
              <a:t>Steam</a:t>
            </a:r>
            <a:r>
              <a:rPr lang="es-ES" dirty="0"/>
              <a:t>, por lo que tuvimos que buscar la manera de simularlos con la plataforma de </a:t>
            </a:r>
            <a:r>
              <a:rPr lang="es-ES" dirty="0" err="1"/>
              <a:t>mockaroo</a:t>
            </a:r>
            <a:r>
              <a:rPr lang="es-ES" dirty="0"/>
              <a:t>, la cual nos ayudo a la hora de insertar los datos dentro de nuestra base de datos 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D8064CE-4238-4497-BFB4-78BA6368F1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99" t="15829" r="18914" b="24138"/>
          <a:stretch/>
        </p:blipFill>
        <p:spPr>
          <a:xfrm>
            <a:off x="6096000" y="2199861"/>
            <a:ext cx="5029200" cy="302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422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5F2E02-20A1-49B9-9799-E4F3C6EC5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Proceso: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658F05-679E-4F9A-A3BA-5648B45D0B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0" t="30909" r="38587" b="26365"/>
          <a:stretch/>
        </p:blipFill>
        <p:spPr>
          <a:xfrm>
            <a:off x="2169998" y="2014194"/>
            <a:ext cx="7852004" cy="349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640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41A563-7CC3-49B6-BD49-67487B0B9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1. Análisis a la aplicación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BF9CA6F-ECD9-4918-9AFA-E6B4723D9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659" y="1914536"/>
            <a:ext cx="8270681" cy="443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811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B3AED-169A-4006-BCA2-7413C0958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 Implementación métodos 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4884A06-CF2F-4138-932D-D032D663990E}"/>
              </a:ext>
            </a:extLst>
          </p:cNvPr>
          <p:cNvSpPr txBox="1"/>
          <p:nvPr/>
        </p:nvSpPr>
        <p:spPr>
          <a:xfrm>
            <a:off x="6096000" y="2398643"/>
            <a:ext cx="47442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Habiendo tenido la base de datos, decidimos implementar los distintos métodos que podemos hallar que relacionan la base de datos, como el ejemplo que encontramos a la derecha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6B4E6E9-CD5C-4525-AAA1-F06DC5E915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78" t="34969" r="12609" b="7806"/>
          <a:stretch/>
        </p:blipFill>
        <p:spPr>
          <a:xfrm>
            <a:off x="1219201" y="2292762"/>
            <a:ext cx="4744278" cy="39226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642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759B9D-59A0-42E8-B6DE-9D93E8256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Resultados y conclusiones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B12DBD0-AA96-4BC6-898B-36721B4916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4" t="29360" r="34348" b="14186"/>
          <a:stretch/>
        </p:blipFill>
        <p:spPr>
          <a:xfrm>
            <a:off x="2378764" y="2014194"/>
            <a:ext cx="7434471" cy="38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93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55519-D375-42D8-A0FD-CEB655F57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¿A que resultado llegamos?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1D6316-B7CB-4516-92EF-B968DBF74B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96" t="12953" r="9783" b="9351"/>
          <a:stretch/>
        </p:blipFill>
        <p:spPr>
          <a:xfrm>
            <a:off x="6281532" y="2014194"/>
            <a:ext cx="5181600" cy="341919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43B5F92-EDC6-4813-995D-EF6F5B31EB26}"/>
              </a:ext>
            </a:extLst>
          </p:cNvPr>
          <p:cNvSpPr txBox="1"/>
          <p:nvPr/>
        </p:nvSpPr>
        <p:spPr>
          <a:xfrm>
            <a:off x="914400" y="2332382"/>
            <a:ext cx="5181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Llegamos a la conclusión de que la pagina de </a:t>
            </a:r>
            <a:r>
              <a:rPr lang="es-ES" dirty="0" err="1"/>
              <a:t>Steam</a:t>
            </a:r>
            <a:r>
              <a:rPr lang="es-ES" dirty="0"/>
              <a:t> tiene un fácil manejo gracias al uso de una base de datos, esto debido a la gran cantidad de información que se esta manejando en tiempo real, por lo que se implementan funciones y métodos los cuales ayudaran a tener un manejo mas sencillo de esta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0605628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44</TotalTime>
  <Words>313</Words>
  <Application>Microsoft Office PowerPoint</Application>
  <PresentationFormat>Panorámica</PresentationFormat>
  <Paragraphs>16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Century Gothic</vt:lpstr>
      <vt:lpstr>Garamond</vt:lpstr>
      <vt:lpstr>Savon</vt:lpstr>
      <vt:lpstr>SteamLite </vt:lpstr>
      <vt:lpstr>¿Qué nos motivo?</vt:lpstr>
      <vt:lpstr>¿Qué tratamos de resolver?</vt:lpstr>
      <vt:lpstr>Dificultades presentadas</vt:lpstr>
      <vt:lpstr>Proceso:</vt:lpstr>
      <vt:lpstr>1. Análisis a la aplicación</vt:lpstr>
      <vt:lpstr>2. Implementación métodos </vt:lpstr>
      <vt:lpstr>Resultados y conclusiones</vt:lpstr>
      <vt:lpstr>¿A que resultado llegamos?</vt:lpstr>
      <vt:lpstr>Muchas Graciasssss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SteamLite</dc:title>
  <dc:creator>Angel Gabriel García Falla</dc:creator>
  <cp:lastModifiedBy>Angel Gabriel García Falla</cp:lastModifiedBy>
  <cp:revision>5</cp:revision>
  <dcterms:created xsi:type="dcterms:W3CDTF">2022-05-12T01:30:13Z</dcterms:created>
  <dcterms:modified xsi:type="dcterms:W3CDTF">2022-05-12T02:14:24Z</dcterms:modified>
</cp:coreProperties>
</file>

<file path=docProps/thumbnail.jpeg>
</file>